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664025e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664025e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d2081177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d2081177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664025e8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664025e8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555e02e8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555e02e8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555e02e8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555e02e8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555e02e8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555e02e8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555e02e8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555e02e8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6740666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6740666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555e02e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555e02e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d208117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d208117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d208117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d208117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d208117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d208117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d208117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d208117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6740666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6740666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eCampusExplorer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219725" y="3704650"/>
            <a:ext cx="47922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 Sunesh, Ashmit Shankar Mukherjee, </a:t>
            </a:r>
            <a:r>
              <a:rPr lang="en"/>
              <a:t>Richmond</a:t>
            </a:r>
            <a:r>
              <a:rPr lang="en"/>
              <a:t> Agyenim-Boateng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219725" y="2624375"/>
            <a:ext cx="47922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 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Immersive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VR Campus Tour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 rotWithShape="1">
          <a:blip r:embed="rId3">
            <a:alphaModFix/>
          </a:blip>
          <a:srcRect b="5864" l="1428" r="15988" t="0"/>
          <a:stretch/>
        </p:blipFill>
        <p:spPr>
          <a:xfrm>
            <a:off x="24163" y="539775"/>
            <a:ext cx="4580975" cy="4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>
            <p:ph idx="4" type="title"/>
          </p:nvPr>
        </p:nvSpPr>
        <p:spPr>
          <a:xfrm>
            <a:off x="0" y="71775"/>
            <a:ext cx="44874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Main Menu Script</a:t>
            </a:r>
            <a:endParaRPr sz="2300"/>
          </a:p>
        </p:txBody>
      </p:sp>
      <p:cxnSp>
        <p:nvCxnSpPr>
          <p:cNvPr id="265" name="Google Shape;265;p45"/>
          <p:cNvCxnSpPr/>
          <p:nvPr/>
        </p:nvCxnSpPr>
        <p:spPr>
          <a:xfrm>
            <a:off x="58125" y="71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6" name="Google Shape;266;p45"/>
          <p:cNvPicPr preferRelativeResize="0"/>
          <p:nvPr/>
        </p:nvPicPr>
        <p:blipFill rotWithShape="1">
          <a:blip r:embed="rId4">
            <a:alphaModFix/>
          </a:blip>
          <a:srcRect b="5731" l="2453" r="24750" t="0"/>
          <a:stretch/>
        </p:blipFill>
        <p:spPr>
          <a:xfrm>
            <a:off x="4629300" y="552200"/>
            <a:ext cx="4487252" cy="46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 txBox="1"/>
          <p:nvPr>
            <p:ph idx="4" type="title"/>
          </p:nvPr>
        </p:nvSpPr>
        <p:spPr>
          <a:xfrm>
            <a:off x="7442250" y="463575"/>
            <a:ext cx="17505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Script for Main Menu Button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idx="4" type="title"/>
          </p:nvPr>
        </p:nvSpPr>
        <p:spPr>
          <a:xfrm>
            <a:off x="0" y="109225"/>
            <a:ext cx="5261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Preference Setter</a:t>
            </a:r>
            <a:r>
              <a:rPr lang="en"/>
              <a:t> Script</a:t>
            </a:r>
            <a:endParaRPr/>
          </a:p>
        </p:txBody>
      </p:sp>
      <p:cxnSp>
        <p:nvCxnSpPr>
          <p:cNvPr id="273" name="Google Shape;273;p46"/>
          <p:cNvCxnSpPr/>
          <p:nvPr/>
        </p:nvCxnSpPr>
        <p:spPr>
          <a:xfrm flipH="1" rot="10800000">
            <a:off x="0" y="109222"/>
            <a:ext cx="7725600" cy="11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7080" l="1580" r="12025" t="0"/>
          <a:stretch/>
        </p:blipFill>
        <p:spPr>
          <a:xfrm>
            <a:off x="449825" y="629525"/>
            <a:ext cx="8389949" cy="4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938500" y="64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Teleporter Script</a:t>
            </a:r>
            <a:endParaRPr/>
          </a:p>
        </p:txBody>
      </p:sp>
      <p:cxnSp>
        <p:nvCxnSpPr>
          <p:cNvPr id="280" name="Google Shape;280;p47"/>
          <p:cNvCxnSpPr/>
          <p:nvPr/>
        </p:nvCxnSpPr>
        <p:spPr>
          <a:xfrm>
            <a:off x="1026200" y="1092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b="6603" l="1384" r="9836" t="0"/>
          <a:stretch/>
        </p:blipFill>
        <p:spPr>
          <a:xfrm>
            <a:off x="704588" y="606275"/>
            <a:ext cx="7734825" cy="45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 txBox="1"/>
          <p:nvPr>
            <p:ph idx="4294967295" type="title"/>
          </p:nvPr>
        </p:nvSpPr>
        <p:spPr>
          <a:xfrm>
            <a:off x="7824797" y="606275"/>
            <a:ext cx="12204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1739" l="0" r="30187" t="0"/>
          <a:stretch/>
        </p:blipFill>
        <p:spPr>
          <a:xfrm>
            <a:off x="4623350" y="93475"/>
            <a:ext cx="4520651" cy="495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 rotWithShape="1">
          <a:blip r:embed="rId4">
            <a:alphaModFix/>
          </a:blip>
          <a:srcRect b="0" l="2818" r="14027" t="0"/>
          <a:stretch/>
        </p:blipFill>
        <p:spPr>
          <a:xfrm>
            <a:off x="0" y="53800"/>
            <a:ext cx="4623350" cy="50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>
            <p:ph idx="4294967295" type="title"/>
          </p:nvPr>
        </p:nvSpPr>
        <p:spPr>
          <a:xfrm>
            <a:off x="3734421" y="228600"/>
            <a:ext cx="8097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90" name="Google Shape;290;p48"/>
          <p:cNvSpPr txBox="1"/>
          <p:nvPr>
            <p:ph idx="4294967295" type="title"/>
          </p:nvPr>
        </p:nvSpPr>
        <p:spPr>
          <a:xfrm>
            <a:off x="8309671" y="-76200"/>
            <a:ext cx="7551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762675" y="3482550"/>
            <a:ext cx="33171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6" name="Google Shape;296;p4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7" name="Google Shape;297;p4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idx="1" type="subTitle"/>
          </p:nvPr>
        </p:nvSpPr>
        <p:spPr>
          <a:xfrm>
            <a:off x="938500" y="1769575"/>
            <a:ext cx="327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plethora of space for improvement and additional features in our program. Some of them are mentioned here-</a:t>
            </a:r>
            <a:endParaRPr/>
          </a:p>
        </p:txBody>
      </p:sp>
      <p:sp>
        <p:nvSpPr>
          <p:cNvPr id="303" name="Google Shape;303;p50"/>
          <p:cNvSpPr txBox="1"/>
          <p:nvPr>
            <p:ph idx="2" type="body"/>
          </p:nvPr>
        </p:nvSpPr>
        <p:spPr>
          <a:xfrm>
            <a:off x="4693075" y="414025"/>
            <a:ext cx="3804000" cy="4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Multi-Campus Expansion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Dynamic Day-Night Cycle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Interactive Learning Modules: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Interactive Map Navigation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Student Ambassador Collaborations: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Interactive Tour Guide Character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Virtual Events in VR: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Additional Languages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➢"/>
            </a:pPr>
            <a:r>
              <a:rPr lang="en" sz="1500"/>
              <a:t>Covering additional locations</a:t>
            </a:r>
            <a:endParaRPr sz="1500"/>
          </a:p>
        </p:txBody>
      </p:sp>
      <p:sp>
        <p:nvSpPr>
          <p:cNvPr id="304" name="Google Shape;304;p5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cxnSp>
        <p:nvCxnSpPr>
          <p:cNvPr id="305" name="Google Shape;305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-113275" y="1241875"/>
            <a:ext cx="64008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VR Development Skills: </a:t>
            </a:r>
            <a:r>
              <a:rPr lang="en" sz="1300"/>
              <a:t>Gained expertise in Unity and C# for creating immersive VR environments.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Ethical Awareness:</a:t>
            </a:r>
            <a:r>
              <a:rPr lang="en" sz="1300"/>
              <a:t> Focused on ethical considerations in technology, particularly regarding consent in photography.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Inclusive Design:</a:t>
            </a:r>
            <a:r>
              <a:rPr lang="en" sz="1300"/>
              <a:t> Emphasized accessible and inclusive design, integrating features like audio descriptions.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Team Collaboration:</a:t>
            </a:r>
            <a:r>
              <a:rPr lang="en" sz="1300"/>
              <a:t> Enhanced collaborative skills with clear division of tasks among team members.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Adaptive Project Management: </a:t>
            </a:r>
            <a:r>
              <a:rPr lang="en" sz="1300"/>
              <a:t>Developed problem-solving abilities in managing challenges like 360 imaging and ethical issues.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User-Centric Design:</a:t>
            </a:r>
            <a:r>
              <a:rPr lang="en" sz="1300"/>
              <a:t> Focused on user-friendly interfaces and navigation for an engaging user experience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11" name="Google Shape;311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on Learnings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12" name="Google Shape;312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idx="4" type="title"/>
          </p:nvPr>
        </p:nvSpPr>
        <p:spPr>
          <a:xfrm>
            <a:off x="1026200" y="414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cxnSp>
        <p:nvCxnSpPr>
          <p:cNvPr id="318" name="Google Shape;318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9" name="Google Shape;319;p52"/>
          <p:cNvSpPr txBox="1"/>
          <p:nvPr>
            <p:ph type="title"/>
          </p:nvPr>
        </p:nvSpPr>
        <p:spPr>
          <a:xfrm>
            <a:off x="-12" y="194372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</a:t>
            </a:r>
            <a:endParaRPr/>
          </a:p>
        </p:txBody>
      </p:sp>
      <p:sp>
        <p:nvSpPr>
          <p:cNvPr id="320" name="Google Shape;320;p52"/>
          <p:cNvSpPr txBox="1"/>
          <p:nvPr>
            <p:ph idx="1" type="subTitle"/>
          </p:nvPr>
        </p:nvSpPr>
        <p:spPr>
          <a:xfrm>
            <a:off x="1" y="2669725"/>
            <a:ext cx="2597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Major Responsibility: Coding and Programming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Minor Responsibility: Data Collection and Research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1" name="Google Shape;321;p52"/>
          <p:cNvSpPr txBox="1"/>
          <p:nvPr>
            <p:ph idx="2" type="title"/>
          </p:nvPr>
        </p:nvSpPr>
        <p:spPr>
          <a:xfrm>
            <a:off x="3376938" y="194372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Ashmit</a:t>
            </a:r>
            <a:endParaRPr/>
          </a:p>
        </p:txBody>
      </p:sp>
      <p:sp>
        <p:nvSpPr>
          <p:cNvPr id="322" name="Google Shape;322;p52"/>
          <p:cNvSpPr txBox="1"/>
          <p:nvPr>
            <p:ph idx="3" type="subTitle"/>
          </p:nvPr>
        </p:nvSpPr>
        <p:spPr>
          <a:xfrm>
            <a:off x="3376950" y="2669725"/>
            <a:ext cx="2597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Major Responsibility: Audio Work and Multimedia Content Creation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Minor Responsibility: Graphic Design </a:t>
            </a:r>
            <a:r>
              <a:rPr lang="en" sz="1300"/>
              <a:t>and User Interface </a:t>
            </a:r>
            <a:r>
              <a:rPr lang="en" sz="1300"/>
              <a:t>(UI) Enhancements</a:t>
            </a:r>
            <a:endParaRPr sz="1300"/>
          </a:p>
        </p:txBody>
      </p:sp>
      <p:cxnSp>
        <p:nvCxnSpPr>
          <p:cNvPr id="323" name="Google Shape;323;p52"/>
          <p:cNvCxnSpPr/>
          <p:nvPr/>
        </p:nvCxnSpPr>
        <p:spPr>
          <a:xfrm>
            <a:off x="1059138" y="24921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24" name="Google Shape;324;p52"/>
          <p:cNvCxnSpPr/>
          <p:nvPr/>
        </p:nvCxnSpPr>
        <p:spPr>
          <a:xfrm>
            <a:off x="4436088" y="24921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5" name="Google Shape;325;p52"/>
          <p:cNvSpPr txBox="1"/>
          <p:nvPr>
            <p:ph type="title"/>
          </p:nvPr>
        </p:nvSpPr>
        <p:spPr>
          <a:xfrm>
            <a:off x="6753888" y="194372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Richmond</a:t>
            </a:r>
            <a:endParaRPr/>
          </a:p>
        </p:txBody>
      </p:sp>
      <p:cxnSp>
        <p:nvCxnSpPr>
          <p:cNvPr id="326" name="Google Shape;326;p52"/>
          <p:cNvCxnSpPr/>
          <p:nvPr/>
        </p:nvCxnSpPr>
        <p:spPr>
          <a:xfrm>
            <a:off x="7813038" y="24921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7" name="Google Shape;327;p52"/>
          <p:cNvSpPr txBox="1"/>
          <p:nvPr>
            <p:ph idx="3" type="subTitle"/>
          </p:nvPr>
        </p:nvSpPr>
        <p:spPr>
          <a:xfrm>
            <a:off x="6546301" y="2669725"/>
            <a:ext cx="2597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Major Responsibility: Capturing 360 Pictures of the University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Minor Responsibility: Script and Dialogue Writing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107350" y="752950"/>
            <a:ext cx="6291600" cy="4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https://www.youtube.com/watch?v=q0T-4_zUv8Y&amp;amp;list=PmxqIl8EWtFjCcSd-AFuzW2es30NAobqf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https://www.youtube.com/watch?v=ZoZcBgRR9ns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https://www.youtube.com/watch?v=02NI9kwOOKo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https://sketchfab.com/360Degree-models/direction-arrow-6ef46718c7b242e39fcad7f27ee858a5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Text to Speech courtesy- Eleven Labs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34" name="Google Shape;334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ctrTitle"/>
          </p:nvPr>
        </p:nvSpPr>
        <p:spPr>
          <a:xfrm>
            <a:off x="1573700" y="1290250"/>
            <a:ext cx="6316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230600" y="2767975"/>
            <a:ext cx="2698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</a:t>
            </a:r>
            <a:endParaRPr/>
          </a:p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3538497" y="32334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Timeline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Scripts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0" name="Google Shape;170;p3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Future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Reflections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Contributions</a:t>
            </a:r>
            <a:endParaRPr/>
          </a:p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1048450" y="2615575"/>
            <a:ext cx="2188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2" name="Google Shape;172;p37"/>
          <p:cNvSpPr txBox="1"/>
          <p:nvPr>
            <p:ph idx="5" type="subTitle"/>
          </p:nvPr>
        </p:nvSpPr>
        <p:spPr>
          <a:xfrm>
            <a:off x="937500" y="3233400"/>
            <a:ext cx="2601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Problem Statement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Objectives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37"/>
          <p:cNvSpPr txBox="1"/>
          <p:nvPr>
            <p:ph idx="8" type="title"/>
          </p:nvPr>
        </p:nvSpPr>
        <p:spPr>
          <a:xfrm>
            <a:off x="6028550" y="182225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7" name="Google Shape;177;p37"/>
          <p:cNvCxnSpPr/>
          <p:nvPr/>
        </p:nvCxnSpPr>
        <p:spPr>
          <a:xfrm>
            <a:off x="6863450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45" name="Google Shape;345;p5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liked our presentation.</a:t>
            </a:r>
            <a:endParaRPr/>
          </a:p>
        </p:txBody>
      </p:sp>
      <p:cxnSp>
        <p:nvCxnSpPr>
          <p:cNvPr id="346" name="Google Shape;346;p55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762675" y="3482550"/>
            <a:ext cx="33171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3" name="Google Shape;183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4" name="Google Shape;184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39"/>
          <p:cNvSpPr txBox="1"/>
          <p:nvPr>
            <p:ph idx="1" type="body"/>
          </p:nvPr>
        </p:nvSpPr>
        <p:spPr>
          <a:xfrm>
            <a:off x="0" y="415775"/>
            <a:ext cx="6307200" cy="4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Core Problem:</a:t>
            </a:r>
            <a:r>
              <a:rPr lang="en"/>
              <a:t> Physical and geographical barriers prevent individuals from visiting and experiencing potential campuses.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Consequence:</a:t>
            </a:r>
            <a:r>
              <a:rPr lang="en"/>
              <a:t> Many students struggle with making informed educational decisions due to inability to travel for campus visits.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Target Audience: </a:t>
            </a:r>
            <a:r>
              <a:rPr lang="en"/>
              <a:t>Prospective students, parents, and educators.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Benefit:</a:t>
            </a:r>
            <a:r>
              <a:rPr lang="en"/>
              <a:t> Enhances accessibility and aids decision-making in higher education through advanced VR technology.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Goal: </a:t>
            </a:r>
            <a:r>
              <a:rPr lang="en"/>
              <a:t>Bridging the gap between prospective students and campus experience, irrespective of location.</a:t>
            </a:r>
            <a:endParaRPr/>
          </a:p>
        </p:txBody>
      </p:sp>
      <p:cxnSp>
        <p:nvCxnSpPr>
          <p:cNvPr id="191" name="Google Shape;19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-152400" y="273800"/>
            <a:ext cx="6444000" cy="52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Immersive Exploration:</a:t>
            </a:r>
            <a:r>
              <a:rPr lang="en"/>
              <a:t> Offer a fully immersive VR campus tour of NYU Abu Dhabi, enabling lifelike exploration of all key facilities, giving users a sense of physical presence.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Accessibility for All:</a:t>
            </a:r>
            <a:r>
              <a:rPr lang="en"/>
              <a:t> Ensure tours are accessible globally, with features like audio descriptions and text-to-speech, catering to users including those with disabilities.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Informative Insights:</a:t>
            </a:r>
            <a:r>
              <a:rPr lang="en"/>
              <a:t> Provide detailed information on campus locations and heritage with pop-ups and narrations for a comprehensive understanding.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User-Friendly Design:</a:t>
            </a:r>
            <a:r>
              <a:rPr lang="en"/>
              <a:t> Develop an intuitive interface, easy for users of all ages and technical backgrounds.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98" name="Google Shape;19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idx="4" type="title"/>
          </p:nvPr>
        </p:nvSpPr>
        <p:spPr>
          <a:xfrm>
            <a:off x="93050" y="414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cxnSp>
        <p:nvCxnSpPr>
          <p:cNvPr id="204" name="Google Shape;204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41"/>
          <p:cNvSpPr txBox="1"/>
          <p:nvPr>
            <p:ph type="title"/>
          </p:nvPr>
        </p:nvSpPr>
        <p:spPr>
          <a:xfrm>
            <a:off x="3217787" y="1355413"/>
            <a:ext cx="2473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Navigation Arrows</a:t>
            </a:r>
            <a:endParaRPr/>
          </a:p>
        </p:txBody>
      </p:sp>
      <p:sp>
        <p:nvSpPr>
          <p:cNvPr id="206" name="Google Shape;206;p41"/>
          <p:cNvSpPr txBox="1"/>
          <p:nvPr>
            <p:ph idx="1" type="subTitle"/>
          </p:nvPr>
        </p:nvSpPr>
        <p:spPr>
          <a:xfrm>
            <a:off x="3421175" y="1818550"/>
            <a:ext cx="20670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Users navigate through scenes using intuitive arrows for smooth transitions, exploring the campus at their own pace.</a:t>
            </a:r>
            <a:endParaRPr sz="1200"/>
          </a:p>
        </p:txBody>
      </p:sp>
      <p:sp>
        <p:nvSpPr>
          <p:cNvPr id="207" name="Google Shape;207;p41"/>
          <p:cNvSpPr txBox="1"/>
          <p:nvPr>
            <p:ph idx="2" type="title"/>
          </p:nvPr>
        </p:nvSpPr>
        <p:spPr>
          <a:xfrm>
            <a:off x="5680550" y="1355425"/>
            <a:ext cx="2763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Right-Hand Interaction System</a:t>
            </a:r>
            <a:endParaRPr/>
          </a:p>
        </p:txBody>
      </p:sp>
      <p:sp>
        <p:nvSpPr>
          <p:cNvPr id="208" name="Google Shape;208;p41"/>
          <p:cNvSpPr txBox="1"/>
          <p:nvPr>
            <p:ph idx="3" type="subTitle"/>
          </p:nvPr>
        </p:nvSpPr>
        <p:spPr>
          <a:xfrm>
            <a:off x="6028552" y="1818540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virtual cylinder on the user's right index finger interacts with navigation arrows, guiding them through the virtual environment.</a:t>
            </a:r>
            <a:endParaRPr sz="1200"/>
          </a:p>
        </p:txBody>
      </p:sp>
      <p:sp>
        <p:nvSpPr>
          <p:cNvPr id="209" name="Google Shape;209;p41"/>
          <p:cNvSpPr txBox="1"/>
          <p:nvPr>
            <p:ph idx="5" type="title"/>
          </p:nvPr>
        </p:nvSpPr>
        <p:spPr>
          <a:xfrm>
            <a:off x="1048447" y="12701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360° Views</a:t>
            </a:r>
            <a:endParaRPr/>
          </a:p>
        </p:txBody>
      </p:sp>
      <p:sp>
        <p:nvSpPr>
          <p:cNvPr id="210" name="Google Shape;210;p41"/>
          <p:cNvSpPr txBox="1"/>
          <p:nvPr>
            <p:ph idx="6" type="subTitle"/>
          </p:nvPr>
        </p:nvSpPr>
        <p:spPr>
          <a:xfrm>
            <a:off x="1048450" y="1716282"/>
            <a:ext cx="20670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eCampusExplorer offers a 360-degree view of each scene, providing an immersive experience that mimics physical presence on the campus.</a:t>
            </a:r>
            <a:endParaRPr sz="1200"/>
          </a:p>
        </p:txBody>
      </p:sp>
      <p:sp>
        <p:nvSpPr>
          <p:cNvPr id="211" name="Google Shape;211;p41"/>
          <p:cNvSpPr txBox="1"/>
          <p:nvPr>
            <p:ph idx="7" type="title"/>
          </p:nvPr>
        </p:nvSpPr>
        <p:spPr>
          <a:xfrm>
            <a:off x="3538500" y="3325025"/>
            <a:ext cx="2205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AI-Generated Audio Narration:</a:t>
            </a:r>
            <a:endParaRPr/>
          </a:p>
        </p:txBody>
      </p:sp>
      <p:sp>
        <p:nvSpPr>
          <p:cNvPr id="212" name="Google Shape;212;p41"/>
          <p:cNvSpPr txBox="1"/>
          <p:nvPr>
            <p:ph idx="8" type="subTitle"/>
          </p:nvPr>
        </p:nvSpPr>
        <p:spPr>
          <a:xfrm>
            <a:off x="3442362" y="3831250"/>
            <a:ext cx="22593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Incorporates AI-generated audio narrations from ElevenLabs, providing dynamic auditory insights into campus locations.</a:t>
            </a:r>
            <a:endParaRPr sz="1200"/>
          </a:p>
        </p:txBody>
      </p:sp>
      <p:sp>
        <p:nvSpPr>
          <p:cNvPr id="213" name="Google Shape;213;p4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Multisensory Exploration:</a:t>
            </a:r>
            <a:endParaRPr/>
          </a:p>
        </p:txBody>
      </p:sp>
      <p:sp>
        <p:nvSpPr>
          <p:cNvPr id="214" name="Google Shape;214;p4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combination of visual, informational, and auditory elements offers a comprehensive and engaging virtual tour experience.</a:t>
            </a:r>
            <a:endParaRPr sz="1200"/>
          </a:p>
        </p:txBody>
      </p:sp>
      <p:sp>
        <p:nvSpPr>
          <p:cNvPr id="215" name="Google Shape;215;p41"/>
          <p:cNvSpPr txBox="1"/>
          <p:nvPr>
            <p:ph idx="14" type="title"/>
          </p:nvPr>
        </p:nvSpPr>
        <p:spPr>
          <a:xfrm>
            <a:off x="743975" y="3325025"/>
            <a:ext cx="2473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Boxes: </a:t>
            </a:r>
            <a:endParaRPr/>
          </a:p>
        </p:txBody>
      </p:sp>
      <p:sp>
        <p:nvSpPr>
          <p:cNvPr id="216" name="Google Shape;216;p41"/>
          <p:cNvSpPr txBox="1"/>
          <p:nvPr>
            <p:ph idx="15" type="subTitle"/>
          </p:nvPr>
        </p:nvSpPr>
        <p:spPr>
          <a:xfrm>
            <a:off x="947375" y="3772584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Strategically placed information boxes offer details about campus landmarks, enhancing understanding of each location.</a:t>
            </a:r>
            <a:endParaRPr sz="1200"/>
          </a:p>
        </p:txBody>
      </p:sp>
      <p:cxnSp>
        <p:nvCxnSpPr>
          <p:cNvPr id="217" name="Google Shape;217;p4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762675" y="3787350"/>
            <a:ext cx="4519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</a:t>
            </a:r>
            <a:endParaRPr/>
          </a:p>
        </p:txBody>
      </p:sp>
      <p:sp>
        <p:nvSpPr>
          <p:cNvPr id="223" name="Google Shape;223;p4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4" name="Google Shape;224;p4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cxnSp>
        <p:nvCxnSpPr>
          <p:cNvPr id="230" name="Google Shape;230;p43"/>
          <p:cNvCxnSpPr/>
          <p:nvPr/>
        </p:nvCxnSpPr>
        <p:spPr>
          <a:xfrm flipH="1" rot="10800000">
            <a:off x="482575" y="2532700"/>
            <a:ext cx="85920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3"/>
          <p:cNvSpPr txBox="1"/>
          <p:nvPr>
            <p:ph idx="4294967295" type="title"/>
          </p:nvPr>
        </p:nvSpPr>
        <p:spPr>
          <a:xfrm>
            <a:off x="256636" y="1774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</a:t>
            </a:r>
            <a:r>
              <a:rPr lang="en" sz="1400">
                <a:solidFill>
                  <a:schemeClr val="lt1"/>
                </a:solidFill>
              </a:rPr>
              <a:t> 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2" name="Google Shape;232;p43"/>
          <p:cNvSpPr txBox="1"/>
          <p:nvPr>
            <p:ph idx="4294967295" type="subTitle"/>
          </p:nvPr>
        </p:nvSpPr>
        <p:spPr>
          <a:xfrm>
            <a:off x="256639" y="2860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Capturing 360 degree images of the campus</a:t>
            </a:r>
            <a:r>
              <a:rPr lang="en" sz="105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3" name="Google Shape;233;p43"/>
          <p:cNvSpPr txBox="1"/>
          <p:nvPr>
            <p:ph idx="4294967295" type="title"/>
          </p:nvPr>
        </p:nvSpPr>
        <p:spPr>
          <a:xfrm>
            <a:off x="3975836" y="1774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</a:t>
            </a:r>
            <a:r>
              <a:rPr lang="en" sz="1400">
                <a:solidFill>
                  <a:schemeClr val="lt1"/>
                </a:solidFill>
              </a:rPr>
              <a:t> 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4" name="Google Shape;234;p43"/>
          <p:cNvSpPr txBox="1"/>
          <p:nvPr>
            <p:ph idx="4294967295" type="subTitle"/>
          </p:nvPr>
        </p:nvSpPr>
        <p:spPr>
          <a:xfrm>
            <a:off x="3975839" y="2860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Script development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5" name="Google Shape;235;p43"/>
          <p:cNvSpPr txBox="1"/>
          <p:nvPr>
            <p:ph idx="4294967295" type="subTitle"/>
          </p:nvPr>
        </p:nvSpPr>
        <p:spPr>
          <a:xfrm>
            <a:off x="2117064" y="1569972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Image Integration in Unity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6" name="Google Shape;236;p43"/>
          <p:cNvSpPr txBox="1"/>
          <p:nvPr>
            <p:ph idx="4294967295" type="title"/>
          </p:nvPr>
        </p:nvSpPr>
        <p:spPr>
          <a:xfrm>
            <a:off x="2117061" y="2907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7" name="Google Shape;237;p43"/>
          <p:cNvSpPr txBox="1"/>
          <p:nvPr>
            <p:ph idx="4294967295" type="subTitle"/>
          </p:nvPr>
        </p:nvSpPr>
        <p:spPr>
          <a:xfrm>
            <a:off x="5834614" y="15580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Adding media and final touches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8" name="Google Shape;238;p43"/>
          <p:cNvSpPr txBox="1"/>
          <p:nvPr>
            <p:ph idx="4294967295" type="title"/>
          </p:nvPr>
        </p:nvSpPr>
        <p:spPr>
          <a:xfrm>
            <a:off x="5834611" y="2895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911525" y="2427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2771950" y="2427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4632375" y="2427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6492800" y="2427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3"/>
          <p:cNvSpPr/>
          <p:nvPr/>
        </p:nvSpPr>
        <p:spPr>
          <a:xfrm>
            <a:off x="8353225" y="2427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 txBox="1"/>
          <p:nvPr>
            <p:ph idx="4294967295" type="title"/>
          </p:nvPr>
        </p:nvSpPr>
        <p:spPr>
          <a:xfrm>
            <a:off x="7693436" y="1935157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6" name="Google Shape;246;p43"/>
          <p:cNvSpPr txBox="1"/>
          <p:nvPr>
            <p:ph idx="4294967295" type="subTitle"/>
          </p:nvPr>
        </p:nvSpPr>
        <p:spPr>
          <a:xfrm>
            <a:off x="7616689" y="27891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Testing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126575" y="132100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Project Components</a:t>
            </a:r>
            <a:endParaRPr/>
          </a:p>
        </p:txBody>
      </p:sp>
      <p:cxnSp>
        <p:nvCxnSpPr>
          <p:cNvPr id="252" name="Google Shape;252;p44"/>
          <p:cNvCxnSpPr/>
          <p:nvPr/>
        </p:nvCxnSpPr>
        <p:spPr>
          <a:xfrm>
            <a:off x="126575" y="815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0" l="0" r="28673" t="0"/>
          <a:stretch/>
        </p:blipFill>
        <p:spPr>
          <a:xfrm>
            <a:off x="43000" y="1378300"/>
            <a:ext cx="4785777" cy="3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 rotWithShape="1">
          <a:blip r:embed="rId4">
            <a:alphaModFix/>
          </a:blip>
          <a:srcRect b="0" l="23623" r="14807" t="16957"/>
          <a:stretch/>
        </p:blipFill>
        <p:spPr>
          <a:xfrm>
            <a:off x="4828775" y="0"/>
            <a:ext cx="4016451" cy="332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783" y="2604175"/>
            <a:ext cx="4016443" cy="253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4"/>
          <p:cNvSpPr txBox="1"/>
          <p:nvPr>
            <p:ph idx="4294967295" type="title"/>
          </p:nvPr>
        </p:nvSpPr>
        <p:spPr>
          <a:xfrm>
            <a:off x="2348997" y="1771366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Main Menu</a:t>
            </a:r>
            <a:endParaRPr sz="1700" u="sng"/>
          </a:p>
        </p:txBody>
      </p:sp>
      <p:sp>
        <p:nvSpPr>
          <p:cNvPr id="257" name="Google Shape;257;p44"/>
          <p:cNvSpPr txBox="1"/>
          <p:nvPr>
            <p:ph idx="4294967295" type="title"/>
          </p:nvPr>
        </p:nvSpPr>
        <p:spPr>
          <a:xfrm>
            <a:off x="5010852" y="127150"/>
            <a:ext cx="3652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Text &amp; </a:t>
            </a:r>
            <a:r>
              <a:rPr lang="en" sz="1700" u="sng"/>
              <a:t>Play Audio Button</a:t>
            </a:r>
            <a:endParaRPr sz="1700" u="sng"/>
          </a:p>
        </p:txBody>
      </p:sp>
      <p:sp>
        <p:nvSpPr>
          <p:cNvPr id="258" name="Google Shape;258;p44"/>
          <p:cNvSpPr txBox="1"/>
          <p:nvPr>
            <p:ph idx="4294967295" type="title"/>
          </p:nvPr>
        </p:nvSpPr>
        <p:spPr>
          <a:xfrm>
            <a:off x="6992050" y="2641750"/>
            <a:ext cx="1905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Directional arrow with main menu button</a:t>
            </a:r>
            <a:endParaRPr sz="17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